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03124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73012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72379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863478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92563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2776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435570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586244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41384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28516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37697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79886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84350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96708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7380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45419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0302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D09F26B-469E-4D08-89FC-42DBD46ACD99}" type="datetimeFigureOut">
              <a:rPr lang="en-CH" smtClean="0"/>
              <a:t>01/12/2021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BE56A7E-2553-461A-9AFA-5B189A8DBC7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351766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ring&#10;&#10;Description automatically generated with low confidence">
            <a:extLst>
              <a:ext uri="{FF2B5EF4-FFF2-40B4-BE49-F238E27FC236}">
                <a16:creationId xmlns:a16="http://schemas.microsoft.com/office/drawing/2014/main" id="{EB8F9612-200D-4437-9B28-A656354C0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02" y="557847"/>
            <a:ext cx="1438275" cy="1800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FE5D1C-C00C-464C-9EA2-A1C9ED902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572" y="558482"/>
            <a:ext cx="1933575" cy="2124075"/>
          </a:xfrm>
          <a:prstGeom prst="rect">
            <a:avLst/>
          </a:prstGeom>
        </p:spPr>
      </p:pic>
      <p:pic>
        <p:nvPicPr>
          <p:cNvPr id="9" name="Picture 8" descr="A close up of a person's eye&#10;&#10;Description automatically generated with low confidence">
            <a:extLst>
              <a:ext uri="{FF2B5EF4-FFF2-40B4-BE49-F238E27FC236}">
                <a16:creationId xmlns:a16="http://schemas.microsoft.com/office/drawing/2014/main" id="{96F8FC52-1F51-4F16-9FBC-EE268CC94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02" y="563562"/>
            <a:ext cx="2505075" cy="25812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6D6C60-7D0C-4C05-983A-106D9E4621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897" y="563562"/>
            <a:ext cx="2981325" cy="1666875"/>
          </a:xfrm>
          <a:prstGeom prst="rect">
            <a:avLst/>
          </a:prstGeom>
        </p:spPr>
      </p:pic>
      <p:pic>
        <p:nvPicPr>
          <p:cNvPr id="13" name="Picture 12" descr="A picture containing blur&#10;&#10;Description automatically generated">
            <a:extLst>
              <a:ext uri="{FF2B5EF4-FFF2-40B4-BE49-F238E27FC236}">
                <a16:creationId xmlns:a16="http://schemas.microsoft.com/office/drawing/2014/main" id="{C5DE61CA-BD0C-4F60-94F0-7B6A4A6BBC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247" y="2337752"/>
            <a:ext cx="2105025" cy="21621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3F5C03F-EF41-4EA2-99E3-28BF1912B2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177" y="2687002"/>
            <a:ext cx="1304925" cy="1362075"/>
          </a:xfrm>
          <a:prstGeom prst="rect">
            <a:avLst/>
          </a:prstGeom>
        </p:spPr>
      </p:pic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E1C648E6-7B4C-432A-AF1E-FFD73B524C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767" y="2235835"/>
            <a:ext cx="3629025" cy="3524250"/>
          </a:xfrm>
          <a:prstGeom prst="rect">
            <a:avLst/>
          </a:prstGeom>
        </p:spPr>
      </p:pic>
      <p:pic>
        <p:nvPicPr>
          <p:cNvPr id="19" name="Picture 18" descr="A close up of a cat's face&#10;&#10;Description automatically generated with medium confidence">
            <a:extLst>
              <a:ext uri="{FF2B5EF4-FFF2-40B4-BE49-F238E27FC236}">
                <a16:creationId xmlns:a16="http://schemas.microsoft.com/office/drawing/2014/main" id="{E1CF8954-CCC8-4201-8491-0B90C8D7E1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395" y="539432"/>
            <a:ext cx="3057525" cy="3076575"/>
          </a:xfrm>
          <a:prstGeom prst="rect">
            <a:avLst/>
          </a:prstGeom>
        </p:spPr>
      </p:pic>
      <p:pic>
        <p:nvPicPr>
          <p:cNvPr id="21" name="Picture 20" descr="A picture containing invertebrate, worm, arthropod&#10;&#10;Description automatically generated">
            <a:extLst>
              <a:ext uri="{FF2B5EF4-FFF2-40B4-BE49-F238E27FC236}">
                <a16:creationId xmlns:a16="http://schemas.microsoft.com/office/drawing/2014/main" id="{C82E5F90-9C7A-48EB-9772-117FDEEC80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367" y="3132137"/>
            <a:ext cx="2714625" cy="2828925"/>
          </a:xfrm>
          <a:prstGeom prst="rect">
            <a:avLst/>
          </a:prstGeom>
        </p:spPr>
      </p:pic>
      <p:pic>
        <p:nvPicPr>
          <p:cNvPr id="23" name="Picture 22" descr="A close up of a person's eye&#10;&#10;Description automatically generated with medium confidence">
            <a:extLst>
              <a:ext uri="{FF2B5EF4-FFF2-40B4-BE49-F238E27FC236}">
                <a16:creationId xmlns:a16="http://schemas.microsoft.com/office/drawing/2014/main" id="{27F91159-6B3A-4360-8B2F-179AD9F5525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5347" y="3620452"/>
            <a:ext cx="1724025" cy="1933575"/>
          </a:xfrm>
          <a:prstGeom prst="rect">
            <a:avLst/>
          </a:prstGeom>
        </p:spPr>
      </p:pic>
      <p:pic>
        <p:nvPicPr>
          <p:cNvPr id="25" name="Picture 24" descr="A close up of a fish&#10;&#10;Description automatically generated with medium confidence">
            <a:extLst>
              <a:ext uri="{FF2B5EF4-FFF2-40B4-BE49-F238E27FC236}">
                <a16:creationId xmlns:a16="http://schemas.microsoft.com/office/drawing/2014/main" id="{2A36C0BC-6B25-46D8-8BB1-DA00534918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57" y="4503102"/>
            <a:ext cx="2143125" cy="2505075"/>
          </a:xfrm>
          <a:prstGeom prst="rect">
            <a:avLst/>
          </a:prstGeom>
        </p:spPr>
      </p:pic>
      <p:pic>
        <p:nvPicPr>
          <p:cNvPr id="29" name="Picture 28" descr="A picture containing indoor, close, several&#10;&#10;Description automatically generated">
            <a:extLst>
              <a:ext uri="{FF2B5EF4-FFF2-40B4-BE49-F238E27FC236}">
                <a16:creationId xmlns:a16="http://schemas.microsoft.com/office/drawing/2014/main" id="{372B665B-28F3-4230-9360-824EEEC8C0B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884" y="0"/>
            <a:ext cx="58821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461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40B9F3-CF88-4326-9B26-83EC64420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617" y="541337"/>
            <a:ext cx="2371725" cy="2219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C931EF-A281-4CFF-ACCB-DA4008FA1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657" y="535622"/>
            <a:ext cx="1304925" cy="14382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C10D12-A42D-43B7-86E3-898E4734FB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467" y="534987"/>
            <a:ext cx="1419225" cy="14192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3CA849-ED44-4AD0-B643-6837832065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452" y="550862"/>
            <a:ext cx="1476375" cy="1590675"/>
          </a:xfrm>
          <a:prstGeom prst="rect">
            <a:avLst/>
          </a:prstGeom>
        </p:spPr>
      </p:pic>
      <p:pic>
        <p:nvPicPr>
          <p:cNvPr id="14" name="Picture 13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6D238C16-889C-4628-9D55-9F313BE5F8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288" y="547052"/>
            <a:ext cx="4867275" cy="5133975"/>
          </a:xfrm>
          <a:prstGeom prst="rect">
            <a:avLst/>
          </a:prstGeom>
        </p:spPr>
      </p:pic>
      <p:pic>
        <p:nvPicPr>
          <p:cNvPr id="25" name="Picture 24" descr="A close up of a person's eye&#10;&#10;Description automatically generated">
            <a:extLst>
              <a:ext uri="{FF2B5EF4-FFF2-40B4-BE49-F238E27FC236}">
                <a16:creationId xmlns:a16="http://schemas.microsoft.com/office/drawing/2014/main" id="{14EF8A4D-407A-4B65-9C45-CA82C7AE1D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46" y="2742228"/>
            <a:ext cx="3962400" cy="2314575"/>
          </a:xfrm>
          <a:prstGeom prst="rect">
            <a:avLst/>
          </a:prstGeom>
        </p:spPr>
      </p:pic>
      <p:pic>
        <p:nvPicPr>
          <p:cNvPr id="16" name="Picture 15" descr="A close up of a person's face&#10;&#10;Description automatically generated with medium confidence">
            <a:extLst>
              <a:ext uri="{FF2B5EF4-FFF2-40B4-BE49-F238E27FC236}">
                <a16:creationId xmlns:a16="http://schemas.microsoft.com/office/drawing/2014/main" id="{ABC6D3E0-0CF7-42FD-96DB-CACC121B7E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877" y="2139620"/>
            <a:ext cx="1381125" cy="14382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FF5FCA8-171A-4953-908A-7F7D45E1C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77" y="3907928"/>
            <a:ext cx="6512560" cy="30618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FE59B59-8CB7-4A85-9EEA-D0D016311D1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77" y="1954212"/>
            <a:ext cx="1228725" cy="13239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B5C94D9-C48E-46EF-ABC7-853CDE105D3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95" y="1936456"/>
            <a:ext cx="1323975" cy="1323975"/>
          </a:xfrm>
          <a:prstGeom prst="rect">
            <a:avLst/>
          </a:prstGeom>
        </p:spPr>
      </p:pic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33E235BC-243E-44DB-B892-5C50CDC838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253014"/>
              </p:ext>
            </p:extLst>
          </p:nvPr>
        </p:nvGraphicFramePr>
        <p:xfrm>
          <a:off x="6871315" y="5664528"/>
          <a:ext cx="431849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9247">
                  <a:extLst>
                    <a:ext uri="{9D8B030D-6E8A-4147-A177-3AD203B41FA5}">
                      <a16:colId xmlns:a16="http://schemas.microsoft.com/office/drawing/2014/main" val="670951348"/>
                    </a:ext>
                  </a:extLst>
                </a:gridCol>
                <a:gridCol w="2159247">
                  <a:extLst>
                    <a:ext uri="{9D8B030D-6E8A-4147-A177-3AD203B41FA5}">
                      <a16:colId xmlns:a16="http://schemas.microsoft.com/office/drawing/2014/main" val="3710736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 total:</a:t>
                      </a:r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10616 ROI</a:t>
                      </a:r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6433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83429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0</TotalTime>
  <Words>5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Calisto MT</vt:lpstr>
      <vt:lpstr>Wingdings 2</vt:lpstr>
      <vt:lpstr>Slate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Vallat Gabriel Rémi</dc:creator>
  <cp:lastModifiedBy>Vallat Gabriel Rémi</cp:lastModifiedBy>
  <cp:revision>2</cp:revision>
  <dcterms:created xsi:type="dcterms:W3CDTF">2021-12-01T16:31:06Z</dcterms:created>
  <dcterms:modified xsi:type="dcterms:W3CDTF">2021-12-02T15:30:29Z</dcterms:modified>
</cp:coreProperties>
</file>

<file path=docProps/thumbnail.jpeg>
</file>